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3" r:id="rId1"/>
    <p:sldMasterId id="2147483813" r:id="rId2"/>
    <p:sldMasterId id="2147483827" r:id="rId3"/>
  </p:sldMasterIdLst>
  <p:notesMasterIdLst>
    <p:notesMasterId r:id="rId6"/>
  </p:notesMasterIdLst>
  <p:handoutMasterIdLst>
    <p:handoutMasterId r:id="rId7"/>
  </p:handoutMasterIdLst>
  <p:sldIdLst>
    <p:sldId id="1717" r:id="rId4"/>
    <p:sldId id="1718" r:id="rId5"/>
  </p:sldIdLst>
  <p:sldSz cx="13442950" cy="7561263"/>
  <p:notesSz cx="7099300" cy="10234613"/>
  <p:custDataLst>
    <p:tags r:id="rId8"/>
  </p:custDataLst>
  <p:defaultTextStyle>
    <a:defPPr>
      <a:defRPr lang="fr-FR"/>
    </a:defPPr>
    <a:lvl1pPr algn="l" defTabSz="1006475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503238" indent="-46038" algn="l" defTabSz="1006475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006475" indent="-92075" algn="l" defTabSz="1006475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511300" indent="-139700" algn="l" defTabSz="1006475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14538" indent="-185738" algn="l" defTabSz="1006475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VERRIER Roxane" initials="LR" lastIdx="1" clrIdx="0">
    <p:extLst/>
  </p:cmAuthor>
  <p:cmAuthor id="2" name="MALBRUNOT Mylène" initials="MM" lastIdx="0" clrIdx="1">
    <p:extLst>
      <p:ext uri="{19B8F6BF-5375-455C-9EA6-DF929625EA0E}">
        <p15:presenceInfo xmlns:p15="http://schemas.microsoft.com/office/powerpoint/2012/main" userId="S-1-5-21-2550024727-2544908171-517837331-47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A76"/>
    <a:srgbClr val="FFFFFF"/>
    <a:srgbClr val="0071A9"/>
    <a:srgbClr val="EEECEC"/>
    <a:srgbClr val="B4D8A2"/>
    <a:srgbClr val="94C77A"/>
    <a:srgbClr val="97D700"/>
    <a:srgbClr val="01AC38"/>
    <a:srgbClr val="01A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0693" autoAdjust="0"/>
  </p:normalViewPr>
  <p:slideViewPr>
    <p:cSldViewPr snapToGrid="0">
      <p:cViewPr varScale="1">
        <p:scale>
          <a:sx n="60" d="100"/>
          <a:sy n="60" d="100"/>
        </p:scale>
        <p:origin x="1026" y="78"/>
      </p:cViewPr>
      <p:guideLst>
        <p:guide orient="horz" pos="2381"/>
        <p:guide pos="4234"/>
      </p:guideLst>
    </p:cSldViewPr>
  </p:slideViewPr>
  <p:outlineViewPr>
    <p:cViewPr>
      <p:scale>
        <a:sx n="33" d="100"/>
        <a:sy n="33" d="100"/>
      </p:scale>
      <p:origin x="0" y="-2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280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B33831B-15B3-425A-801E-EB2DDF4BD3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l" defTabSz="104442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BFA7C0-374D-425B-95A9-9D2EA9AC2E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wrap="square" lIns="94741" tIns="47370" rIns="94741" bIns="4737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A998566-80F7-41E1-83B5-D98A0180CDA5}" type="datetimeFigureOut">
              <a:rPr lang="fr-FR"/>
              <a:pPr>
                <a:defRPr/>
              </a:pPr>
              <a:t>12/05/2026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0E6C09-F0A2-4365-8AB3-CD5327054E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l" defTabSz="104442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11D2BD-B22B-4B32-B08C-2500270AAE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wrap="square" lIns="94741" tIns="47370" rIns="94741" bIns="4737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A056F2-65C4-48B4-821B-00A318605DD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704746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9D8BF3D0-63F1-4BFA-A029-529D647074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4741" tIns="47370" rIns="94741" bIns="4737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FAB20ED9-2E39-4568-9ED9-1B2BFB2554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6"/>
          </a:xfrm>
          <a:prstGeom prst="rect">
            <a:avLst/>
          </a:prstGeom>
        </p:spPr>
        <p:txBody>
          <a:bodyPr vert="horz" wrap="square" lIns="94741" tIns="47370" rIns="94741" bIns="473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091703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Arial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Arial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Arial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Arial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fr-FR" sz="1600" b="1" i="1" dirty="0" smtClean="0"/>
              <a:t>CPS</a:t>
            </a:r>
          </a:p>
          <a:p>
            <a:pPr fontAlgn="base"/>
            <a:r>
              <a:rPr lang="fr-FR" sz="1600" b="1" i="1" dirty="0" smtClean="0"/>
              <a:t>Compétences sociales </a:t>
            </a:r>
          </a:p>
          <a:p>
            <a:pPr lvl="0" fontAlgn="base"/>
            <a:r>
              <a:rPr lang="fr-FR" sz="1050" dirty="0" smtClean="0">
                <a:sym typeface="Wingdings" panose="05000000000000000000" pitchFamily="2" charset="2"/>
              </a:rPr>
              <a:t></a:t>
            </a:r>
            <a:r>
              <a:rPr lang="fr-FR" sz="1200" dirty="0" smtClean="0">
                <a:sym typeface="Wingdings" panose="05000000000000000000" pitchFamily="2" charset="2"/>
              </a:rPr>
              <a:t> </a:t>
            </a:r>
            <a:r>
              <a:rPr lang="fr-FR" sz="1200" b="1" dirty="0" smtClean="0">
                <a:solidFill>
                  <a:srgbClr val="C00000"/>
                </a:solidFill>
              </a:rPr>
              <a:t>Communication verbale et non verbale </a:t>
            </a:r>
            <a:r>
              <a:rPr lang="fr-FR" sz="1200" dirty="0" smtClean="0"/>
              <a:t>: écoute active, expression des émotions, recevoir et donner des remontées d’informations et des réactions (feedback).</a:t>
            </a:r>
          </a:p>
          <a:p>
            <a:pPr lvl="0" fontAlgn="base"/>
            <a:r>
              <a:rPr lang="fr-FR" sz="1050" dirty="0" smtClean="0">
                <a:sym typeface="Wingdings" panose="05000000000000000000" pitchFamily="2" charset="2"/>
              </a:rPr>
              <a:t></a:t>
            </a:r>
            <a:r>
              <a:rPr lang="fr-FR" sz="1200" dirty="0" smtClean="0">
                <a:sym typeface="Wingdings" panose="05000000000000000000" pitchFamily="2" charset="2"/>
              </a:rPr>
              <a:t> </a:t>
            </a:r>
            <a:r>
              <a:rPr lang="fr-FR" sz="1200" b="1" dirty="0" smtClean="0">
                <a:solidFill>
                  <a:srgbClr val="C00000"/>
                </a:solidFill>
              </a:rPr>
              <a:t>Empathie</a:t>
            </a:r>
            <a:r>
              <a:rPr lang="fr-FR" sz="1200" dirty="0" smtClean="0"/>
              <a:t> : écouter, comprendre les besoins et le point de vue d’autrui et exprimer cette compréhension. </a:t>
            </a:r>
          </a:p>
          <a:p>
            <a:pPr lvl="0"/>
            <a:r>
              <a:rPr lang="fr-FR" sz="1050" dirty="0" smtClean="0">
                <a:sym typeface="Wingdings" panose="05000000000000000000" pitchFamily="2" charset="2"/>
              </a:rPr>
              <a:t></a:t>
            </a:r>
            <a:r>
              <a:rPr lang="fr-FR" sz="1200" dirty="0" smtClean="0">
                <a:sym typeface="Wingdings" panose="05000000000000000000" pitchFamily="2" charset="2"/>
              </a:rPr>
              <a:t> </a:t>
            </a:r>
            <a:r>
              <a:rPr lang="fr-FR" sz="1200" b="1" dirty="0" smtClean="0">
                <a:solidFill>
                  <a:srgbClr val="C00000"/>
                </a:solidFill>
              </a:rPr>
              <a:t>Résistance et négociation </a:t>
            </a:r>
            <a:r>
              <a:rPr lang="fr-FR" sz="1200" dirty="0" smtClean="0"/>
              <a:t>: gestion des conflits, capacité d’affirmation, résistance à la pression d’autrui, empathie.</a:t>
            </a:r>
          </a:p>
          <a:p>
            <a:pPr lvl="0" fontAlgn="base"/>
            <a:r>
              <a:rPr lang="fr-FR" sz="1050" dirty="0" smtClean="0">
                <a:sym typeface="Wingdings" panose="05000000000000000000" pitchFamily="2" charset="2"/>
              </a:rPr>
              <a:t></a:t>
            </a:r>
            <a:r>
              <a:rPr lang="fr-FR" sz="1200" dirty="0" smtClean="0">
                <a:sym typeface="Wingdings" panose="05000000000000000000" pitchFamily="2" charset="2"/>
              </a:rPr>
              <a:t> </a:t>
            </a:r>
            <a:r>
              <a:rPr lang="fr-FR" sz="1200" b="1" dirty="0" smtClean="0">
                <a:solidFill>
                  <a:srgbClr val="C00000"/>
                </a:solidFill>
              </a:rPr>
              <a:t>Coopération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smtClean="0"/>
              <a:t>et collaboration en groupe ; plaidoyer .</a:t>
            </a:r>
          </a:p>
          <a:p>
            <a:pPr fontAlgn="base"/>
            <a:r>
              <a:rPr lang="fr-FR" dirty="0" smtClean="0"/>
              <a:t> </a:t>
            </a:r>
          </a:p>
          <a:p>
            <a:pPr fontAlgn="base"/>
            <a:r>
              <a:rPr lang="fr-FR" sz="1600" b="1" i="1" dirty="0" smtClean="0"/>
              <a:t>Compétences cognitives</a:t>
            </a:r>
          </a:p>
          <a:p>
            <a:pPr lvl="0" fontAlgn="base"/>
            <a:r>
              <a:rPr lang="fr-FR" sz="1050" dirty="0" smtClean="0">
                <a:sym typeface="Wingdings" panose="05000000000000000000" pitchFamily="2" charset="2"/>
              </a:rPr>
              <a:t></a:t>
            </a:r>
            <a:r>
              <a:rPr lang="fr-FR" sz="1200" dirty="0" smtClean="0">
                <a:sym typeface="Wingdings" panose="05000000000000000000" pitchFamily="2" charset="2"/>
              </a:rPr>
              <a:t> </a:t>
            </a:r>
            <a:r>
              <a:rPr lang="fr-FR" sz="1200" b="1" dirty="0" smtClean="0">
                <a:solidFill>
                  <a:srgbClr val="C00000"/>
                </a:solidFill>
              </a:rPr>
              <a:t>Prise de décision </a:t>
            </a:r>
            <a:r>
              <a:rPr lang="fr-FR" sz="1200" dirty="0" smtClean="0"/>
              <a:t>et résolution de problèmes.</a:t>
            </a:r>
          </a:p>
          <a:p>
            <a:pPr lvl="0" fontAlgn="base"/>
            <a:r>
              <a:rPr lang="fr-FR" sz="1050" dirty="0" smtClean="0">
                <a:sym typeface="Wingdings" panose="05000000000000000000" pitchFamily="2" charset="2"/>
              </a:rPr>
              <a:t></a:t>
            </a:r>
            <a:r>
              <a:rPr lang="fr-FR" sz="1200" dirty="0" smtClean="0">
                <a:sym typeface="Wingdings" panose="05000000000000000000" pitchFamily="2" charset="2"/>
              </a:rPr>
              <a:t> </a:t>
            </a:r>
            <a:r>
              <a:rPr lang="fr-FR" sz="1200" b="1" dirty="0" smtClean="0">
                <a:solidFill>
                  <a:srgbClr val="C00000"/>
                </a:solidFill>
              </a:rPr>
              <a:t>Pensée critique </a:t>
            </a:r>
            <a:r>
              <a:rPr lang="fr-FR" sz="1200" dirty="0" smtClean="0"/>
              <a:t>et auto-évaluation, conscience des valeurs, normes, croyances et facteurs qui nous affectent.</a:t>
            </a:r>
          </a:p>
          <a:p>
            <a:pPr fontAlgn="base"/>
            <a:r>
              <a:rPr lang="fr-FR" dirty="0" smtClean="0"/>
              <a:t> </a:t>
            </a:r>
          </a:p>
          <a:p>
            <a:pPr fontAlgn="base"/>
            <a:r>
              <a:rPr lang="fr-FR" sz="1600" b="1" i="1" dirty="0" smtClean="0"/>
              <a:t>Compétences émotionnelles </a:t>
            </a:r>
          </a:p>
          <a:p>
            <a:pPr lvl="0" fontAlgn="base"/>
            <a:r>
              <a:rPr lang="fr-FR" sz="1050" dirty="0" smtClean="0">
                <a:sym typeface="Wingdings" panose="05000000000000000000" pitchFamily="2" charset="2"/>
              </a:rPr>
              <a:t></a:t>
            </a:r>
            <a:r>
              <a:rPr lang="fr-FR" sz="1200" dirty="0" smtClean="0">
                <a:sym typeface="Wingdings" panose="05000000000000000000" pitchFamily="2" charset="2"/>
              </a:rPr>
              <a:t> </a:t>
            </a:r>
            <a:r>
              <a:rPr lang="fr-FR" sz="1200" b="1" dirty="0" smtClean="0">
                <a:solidFill>
                  <a:srgbClr val="C00000"/>
                </a:solidFill>
              </a:rPr>
              <a:t>Régulation émotionnelle </a:t>
            </a:r>
            <a:r>
              <a:rPr lang="fr-FR" sz="1200" dirty="0" smtClean="0"/>
              <a:t>: gestion de la colère et de l’anxiété, capacité à faire face à la perte, à l’abus et aux traumatismes.</a:t>
            </a:r>
          </a:p>
          <a:p>
            <a:pPr lvl="0" fontAlgn="base"/>
            <a:r>
              <a:rPr lang="fr-FR" sz="1050" dirty="0" smtClean="0">
                <a:sym typeface="Wingdings" panose="05000000000000000000" pitchFamily="2" charset="2"/>
              </a:rPr>
              <a:t></a:t>
            </a:r>
            <a:r>
              <a:rPr lang="fr-FR" sz="1200" dirty="0" smtClean="0">
                <a:sym typeface="Wingdings" panose="05000000000000000000" pitchFamily="2" charset="2"/>
              </a:rPr>
              <a:t> </a:t>
            </a:r>
            <a:r>
              <a:rPr lang="fr-FR" sz="1200" b="1" dirty="0" smtClean="0">
                <a:solidFill>
                  <a:srgbClr val="C00000"/>
                </a:solidFill>
              </a:rPr>
              <a:t>Gestion du stress </a:t>
            </a:r>
            <a:r>
              <a:rPr lang="fr-FR" sz="1200" dirty="0" smtClean="0"/>
              <a:t>: gestion du temps, pensée positive, maitrise des techniques de relaxation.</a:t>
            </a:r>
          </a:p>
          <a:p>
            <a:pPr lvl="0" fontAlgn="base"/>
            <a:r>
              <a:rPr lang="fr-FR" sz="1050" dirty="0" smtClean="0">
                <a:sym typeface="Wingdings" panose="05000000000000000000" pitchFamily="2" charset="2"/>
              </a:rPr>
              <a:t></a:t>
            </a:r>
            <a:r>
              <a:rPr lang="fr-FR" sz="1200" dirty="0" smtClean="0">
                <a:sym typeface="Wingdings" panose="05000000000000000000" pitchFamily="2" charset="2"/>
              </a:rPr>
              <a:t> </a:t>
            </a:r>
            <a:r>
              <a:rPr lang="fr-FR" sz="1200" b="1" dirty="0" smtClean="0">
                <a:solidFill>
                  <a:srgbClr val="C00000"/>
                </a:solidFill>
              </a:rPr>
              <a:t>Confiance et estime de soi</a:t>
            </a:r>
            <a:r>
              <a:rPr lang="fr-FR" sz="1200" dirty="0" smtClean="0"/>
              <a:t>, auto-évaluation et </a:t>
            </a:r>
            <a:r>
              <a:rPr lang="fr-FR" sz="1200" dirty="0" err="1" smtClean="0"/>
              <a:t>auto-régulation</a:t>
            </a:r>
            <a:r>
              <a:rPr lang="fr-FR" sz="1200" dirty="0" smtClean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03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130B0C7-7C29-48C4-89DA-AED5DB05C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3950" y="7215188"/>
            <a:ext cx="609696" cy="3095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C2E984DB-8E26-4E68-9CB1-9AC00B4BAFEF}" type="slidenum">
              <a:rPr lang="fr-FR" altLang="fr-FR" sz="1200" smtClean="0">
                <a:solidFill>
                  <a:schemeClr val="bg1"/>
                </a:solidFill>
                <a:cs typeface="Arial" panose="020B0604020202020204" pitchFamily="34" charset="0"/>
              </a:rPr>
              <a:pPr algn="ctr" eaLnBrk="1" hangingPunct="1">
                <a:defRPr/>
              </a:pPr>
              <a:t>‹N°›</a:t>
            </a:fld>
            <a:endParaRPr lang="fr-FR" altLang="fr-F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3977" name="Espace réservé du titre 1"/>
          <p:cNvSpPr>
            <a:spLocks noGrp="1"/>
          </p:cNvSpPr>
          <p:nvPr>
            <p:ph type="ctrTitle"/>
          </p:nvPr>
        </p:nvSpPr>
        <p:spPr>
          <a:xfrm>
            <a:off x="1156808" y="2444973"/>
            <a:ext cx="12094420" cy="1263650"/>
          </a:xfrm>
          <a:prstGeom prst="rect">
            <a:avLst/>
          </a:prstGeom>
        </p:spPr>
        <p:txBody>
          <a:bodyPr/>
          <a:lstStyle>
            <a:lvl1pPr algn="l">
              <a:defRPr sz="4000" baseline="0">
                <a:solidFill>
                  <a:srgbClr val="00206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noProof="0"/>
              <a:t>Modifiez le style du titre</a:t>
            </a:r>
            <a:endParaRPr lang="fr-FR" noProof="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B520DCA-C760-4977-9434-20527C75F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59" y="3431392"/>
            <a:ext cx="9026095" cy="4135134"/>
          </a:xfrm>
          <a:prstGeom prst="rect">
            <a:avLst/>
          </a:prstGeom>
          <a:noFill/>
          <a:effectLst/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AB3CA3C-FE40-4442-9AD2-0751509D09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42" y="106184"/>
            <a:ext cx="1901961" cy="17708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F4C6F76-7769-41FF-8152-7C4D7E2E76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6" y="140944"/>
            <a:ext cx="2400645" cy="163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120916C-D81D-43F3-9BDF-C01E5D5A4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130" y="7008818"/>
            <a:ext cx="3023076" cy="40163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DC348E-AFDF-4BF2-8689-1516CE3CB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2052" y="7008818"/>
            <a:ext cx="4538848" cy="40163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C011ED-FE54-4424-943D-D0F95B38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4746" y="7008818"/>
            <a:ext cx="3023076" cy="401637"/>
          </a:xfrm>
          <a:prstGeom prst="rect">
            <a:avLst/>
          </a:prstGeom>
        </p:spPr>
        <p:txBody>
          <a:bodyPr/>
          <a:lstStyle/>
          <a:p>
            <a:fld id="{2E185D36-AE6F-4C68-B309-44F5E8F246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04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A76D2F-D465-4E4F-A962-D9DBC992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130" y="504830"/>
            <a:ext cx="4335616" cy="17637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F609C4-F236-4428-911E-D16860C2D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902" y="1089025"/>
            <a:ext cx="6804038" cy="53736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985E54-0384-48FD-AD4C-6B4C080CD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5130" y="2268538"/>
            <a:ext cx="4335616" cy="4202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2" indent="0">
              <a:buNone/>
              <a:defRPr sz="1200"/>
            </a:lvl3pPr>
            <a:lvl4pPr marL="1371589" indent="0">
              <a:buNone/>
              <a:defRPr sz="1000"/>
            </a:lvl4pPr>
            <a:lvl5pPr marL="1828785" indent="0">
              <a:buNone/>
              <a:defRPr sz="1000"/>
            </a:lvl5pPr>
            <a:lvl6pPr marL="2285981" indent="0">
              <a:buNone/>
              <a:defRPr sz="1000"/>
            </a:lvl6pPr>
            <a:lvl7pPr marL="2743177" indent="0">
              <a:buNone/>
              <a:defRPr sz="1000"/>
            </a:lvl7pPr>
            <a:lvl8pPr marL="3200373" indent="0">
              <a:buNone/>
              <a:defRPr sz="1000"/>
            </a:lvl8pPr>
            <a:lvl9pPr marL="365757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75EA8F-7C0C-4E71-94ED-9C3DEDC8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130" y="7008818"/>
            <a:ext cx="3023076" cy="40163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33F2C4-5F44-4E29-B02A-E1B3FEF0B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2052" y="7008818"/>
            <a:ext cx="4538848" cy="40163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436938-85FB-479F-BEA0-8FF95F72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4746" y="7008818"/>
            <a:ext cx="3023076" cy="401637"/>
          </a:xfrm>
          <a:prstGeom prst="rect">
            <a:avLst/>
          </a:prstGeom>
        </p:spPr>
        <p:txBody>
          <a:bodyPr/>
          <a:lstStyle/>
          <a:p>
            <a:fld id="{2E185D36-AE6F-4C68-B309-44F5E8F246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867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BC9D8B-D7C2-4A93-9AB5-ED6D6D51B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130" y="504830"/>
            <a:ext cx="4335616" cy="17637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0EA0035-C989-465F-9136-78A7098A2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15902" y="1089025"/>
            <a:ext cx="6804038" cy="5373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2" indent="0">
              <a:buNone/>
              <a:defRPr sz="2400"/>
            </a:lvl3pPr>
            <a:lvl4pPr marL="1371589" indent="0">
              <a:buNone/>
              <a:defRPr sz="2000"/>
            </a:lvl4pPr>
            <a:lvl5pPr marL="1828785" indent="0">
              <a:buNone/>
              <a:defRPr sz="2000"/>
            </a:lvl5pPr>
            <a:lvl6pPr marL="2285981" indent="0">
              <a:buNone/>
              <a:defRPr sz="2000"/>
            </a:lvl6pPr>
            <a:lvl7pPr marL="2743177" indent="0">
              <a:buNone/>
              <a:defRPr sz="2000"/>
            </a:lvl7pPr>
            <a:lvl8pPr marL="3200373" indent="0">
              <a:buNone/>
              <a:defRPr sz="2000"/>
            </a:lvl8pPr>
            <a:lvl9pPr marL="365757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C3C6E5-B58C-42C1-BC1E-78619D2A9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5130" y="2268538"/>
            <a:ext cx="4335616" cy="4202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2" indent="0">
              <a:buNone/>
              <a:defRPr sz="1200"/>
            </a:lvl3pPr>
            <a:lvl4pPr marL="1371589" indent="0">
              <a:buNone/>
              <a:defRPr sz="1000"/>
            </a:lvl4pPr>
            <a:lvl5pPr marL="1828785" indent="0">
              <a:buNone/>
              <a:defRPr sz="1000"/>
            </a:lvl5pPr>
            <a:lvl6pPr marL="2285981" indent="0">
              <a:buNone/>
              <a:defRPr sz="1000"/>
            </a:lvl6pPr>
            <a:lvl7pPr marL="2743177" indent="0">
              <a:buNone/>
              <a:defRPr sz="1000"/>
            </a:lvl7pPr>
            <a:lvl8pPr marL="3200373" indent="0">
              <a:buNone/>
              <a:defRPr sz="1000"/>
            </a:lvl8pPr>
            <a:lvl9pPr marL="365757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746417-1BD6-4654-9A54-4CDF6E07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130" y="7008818"/>
            <a:ext cx="3023076" cy="40163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49059F-1B93-40D0-ACC4-785A14E8F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2052" y="7008818"/>
            <a:ext cx="4538848" cy="40163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8C4973-939E-4829-B7DE-F91F2491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4746" y="7008818"/>
            <a:ext cx="3023076" cy="401637"/>
          </a:xfrm>
          <a:prstGeom prst="rect">
            <a:avLst/>
          </a:prstGeom>
        </p:spPr>
        <p:txBody>
          <a:bodyPr/>
          <a:lstStyle/>
          <a:p>
            <a:fld id="{2E185D36-AE6F-4C68-B309-44F5E8F246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722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306683-FC0A-455B-80C8-336F1BA17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130" y="403225"/>
            <a:ext cx="11592692" cy="1460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F163D42-F730-4BF7-AC65-18DCE6146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25130" y="2012955"/>
            <a:ext cx="11592692" cy="4797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8CD8A4-C0AC-4532-8970-576823D5D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130" y="7008818"/>
            <a:ext cx="3023076" cy="40163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0BF6B3-E6BD-4CA7-8057-C3976668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2052" y="7008818"/>
            <a:ext cx="4538848" cy="40163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9C17BF-EE87-4731-A36C-3726856B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4746" y="7008818"/>
            <a:ext cx="3023076" cy="401637"/>
          </a:xfrm>
          <a:prstGeom prst="rect">
            <a:avLst/>
          </a:prstGeom>
        </p:spPr>
        <p:txBody>
          <a:bodyPr/>
          <a:lstStyle/>
          <a:p>
            <a:fld id="{2E185D36-AE6F-4C68-B309-44F5E8F246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005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100F89A-BF38-4A92-87AC-D04B2224F0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19648" y="403225"/>
            <a:ext cx="2898174" cy="6407150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83C717A-7F72-458D-9D95-76C1FE86A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25130" y="403225"/>
            <a:ext cx="8491286" cy="64071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2DF9AB-68C0-4A9F-91CE-73AB4DC29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130" y="7008818"/>
            <a:ext cx="3023076" cy="40163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AD372D-FC21-4073-8AF5-19E83A11A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2052" y="7008818"/>
            <a:ext cx="4538848" cy="40163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27C751-E0D4-42F4-91BB-E60ACAAFE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4746" y="7008818"/>
            <a:ext cx="3023076" cy="401637"/>
          </a:xfrm>
          <a:prstGeom prst="rect">
            <a:avLst/>
          </a:prstGeom>
        </p:spPr>
        <p:txBody>
          <a:bodyPr/>
          <a:lstStyle/>
          <a:p>
            <a:fld id="{2E185D36-AE6F-4C68-B309-44F5E8F246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022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>
            <a:extLst>
              <a:ext uri="{FF2B5EF4-FFF2-40B4-BE49-F238E27FC236}">
                <a16:creationId xmlns:a16="http://schemas.microsoft.com/office/drawing/2014/main" id="{B0EFB66A-677E-4387-846A-AD74569A7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00" y="2649539"/>
            <a:ext cx="10800934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7">
            <a:extLst>
              <a:ext uri="{FF2B5EF4-FFF2-40B4-BE49-F238E27FC236}">
                <a16:creationId xmlns:a16="http://schemas.microsoft.com/office/drawing/2014/main" id="{EB123C39-9908-460B-9F9D-33529AA91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1462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E53C037-7CD6-4873-91E7-105A4C6EB3FB}"/>
              </a:ext>
            </a:extLst>
          </p:cNvPr>
          <p:cNvSpPr txBox="1"/>
          <p:nvPr/>
        </p:nvSpPr>
        <p:spPr>
          <a:xfrm>
            <a:off x="7773625" y="7269164"/>
            <a:ext cx="4966482" cy="17303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r-FR" sz="1000" dirty="0">
                <a:solidFill>
                  <a:schemeClr val="bg1"/>
                </a:solidFill>
                <a:cs typeface="Arial" charset="0"/>
              </a:rPr>
              <a:t>Office français de la biodiversité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130B0C7-7C29-48C4-89DA-AED5DB05C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3950" y="7215188"/>
            <a:ext cx="609696" cy="3095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C2E984DB-8E26-4E68-9CB1-9AC00B4BAFEF}" type="slidenum">
              <a:rPr lang="fr-FR" altLang="fr-FR" sz="1200" smtClean="0">
                <a:solidFill>
                  <a:schemeClr val="bg1"/>
                </a:solidFill>
                <a:cs typeface="Arial" panose="020B0604020202020204" pitchFamily="34" charset="0"/>
              </a:rPr>
              <a:pPr algn="ctr" eaLnBrk="1" hangingPunct="1">
                <a:defRPr/>
              </a:pPr>
              <a:t>‹N°›</a:t>
            </a:fld>
            <a:endParaRPr lang="fr-FR" altLang="fr-F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3977" name="Espace réservé du titre 1"/>
          <p:cNvSpPr>
            <a:spLocks noGrp="1"/>
          </p:cNvSpPr>
          <p:nvPr>
            <p:ph type="ctrTitle"/>
          </p:nvPr>
        </p:nvSpPr>
        <p:spPr>
          <a:xfrm>
            <a:off x="1156808" y="2444973"/>
            <a:ext cx="12094420" cy="1263650"/>
          </a:xfrm>
        </p:spPr>
        <p:txBody>
          <a:bodyPr/>
          <a:lstStyle>
            <a:lvl1pPr algn="l">
              <a:defRPr sz="4000" baseline="0">
                <a:solidFill>
                  <a:srgbClr val="00206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716AD87-8A28-430E-8761-09B925C051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39223" y="7269164"/>
            <a:ext cx="7310000" cy="1730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000" baseline="0" dirty="0">
                <a:solidFill>
                  <a:srgbClr val="00206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6549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206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002060"/>
                </a:solidFill>
              </a:defRPr>
            </a:lvl1pPr>
            <a:lvl2pPr>
              <a:defRPr baseline="0">
                <a:solidFill>
                  <a:srgbClr val="002060"/>
                </a:solidFill>
              </a:defRPr>
            </a:lvl2pPr>
            <a:lvl3pPr>
              <a:defRPr baseline="0">
                <a:solidFill>
                  <a:srgbClr val="002060"/>
                </a:solidFill>
              </a:defRPr>
            </a:lvl3pPr>
            <a:lvl4pPr>
              <a:defRPr baseline="0">
                <a:solidFill>
                  <a:srgbClr val="002060"/>
                </a:solidFill>
              </a:defRPr>
            </a:lvl4pPr>
            <a:lvl5pPr>
              <a:defRPr baseline="0">
                <a:solidFill>
                  <a:srgbClr val="002060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571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2734" y="4859339"/>
            <a:ext cx="114254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2734" y="3205164"/>
            <a:ext cx="114254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04821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3206" y="1763713"/>
            <a:ext cx="5946654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23092" y="1763713"/>
            <a:ext cx="5948770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62104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3207" y="303214"/>
            <a:ext cx="12098656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3206" y="1692275"/>
            <a:ext cx="5938186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73206" y="2397125"/>
            <a:ext cx="5938186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829443" y="1692275"/>
            <a:ext cx="594242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829443" y="2397125"/>
            <a:ext cx="594242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3047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2149" y="1620391"/>
            <a:ext cx="12098656" cy="4991100"/>
          </a:xfrm>
          <a:prstGeom prst="rect">
            <a:avLst/>
          </a:prstGeom>
        </p:spPr>
        <p:txBody>
          <a:bodyPr/>
          <a:lstStyle>
            <a:lvl1pPr>
              <a:defRPr sz="2100" baseline="0">
                <a:solidFill>
                  <a:srgbClr val="003A76"/>
                </a:solidFill>
                <a:latin typeface="Nunito Sans" panose="00000500000000000000" pitchFamily="2" charset="0"/>
              </a:defRPr>
            </a:lvl1pPr>
            <a:lvl2pPr>
              <a:defRPr sz="2100" baseline="0">
                <a:solidFill>
                  <a:srgbClr val="003A76"/>
                </a:solidFill>
                <a:latin typeface="Nunito Sans" panose="00000500000000000000" pitchFamily="2" charset="0"/>
              </a:defRPr>
            </a:lvl2pPr>
            <a:lvl3pPr>
              <a:defRPr sz="2100" baseline="0">
                <a:solidFill>
                  <a:srgbClr val="003A76"/>
                </a:solidFill>
                <a:latin typeface="Nunito Sans" panose="00000500000000000000" pitchFamily="2" charset="0"/>
              </a:defRPr>
            </a:lvl3pPr>
            <a:lvl4pPr>
              <a:defRPr sz="2100" baseline="0">
                <a:solidFill>
                  <a:srgbClr val="003A76"/>
                </a:solidFill>
                <a:latin typeface="Nunito Sans" panose="00000500000000000000" pitchFamily="2" charset="0"/>
              </a:defRPr>
            </a:lvl4pPr>
            <a:lvl5pPr>
              <a:defRPr sz="2100" baseline="0">
                <a:solidFill>
                  <a:srgbClr val="003A76"/>
                </a:solidFill>
                <a:latin typeface="Nunito Sans" panose="00000500000000000000" pitchFamily="2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BABD90B0-E49A-4F6E-A696-AFCC5C42E0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3930" y="332583"/>
            <a:ext cx="12098654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03" tIns="50402" rIns="100803" bIns="50402" numCol="1" anchor="b" anchorCtr="0" compatLnSpc="1">
            <a:prstTxWarp prst="textNoShape">
              <a:avLst/>
            </a:prstTxWarp>
          </a:bodyPr>
          <a:lstStyle>
            <a:lvl1pPr>
              <a:defRPr sz="2800" cap="all" baseline="0">
                <a:solidFill>
                  <a:srgbClr val="0083CB"/>
                </a:solidFill>
                <a:latin typeface="Nunito Sans" panose="00000500000000000000" pitchFamily="2" charset="0"/>
              </a:defRPr>
            </a:lvl1pPr>
          </a:lstStyle>
          <a:p>
            <a:pPr lvl="0"/>
            <a:r>
              <a:rPr lang="fr-FR" alt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948071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25878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128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3206" y="301626"/>
            <a:ext cx="4422414" cy="128111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56512" y="301625"/>
            <a:ext cx="751535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3206" y="1582739"/>
            <a:ext cx="4422414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73458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31258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5666" y="5292726"/>
            <a:ext cx="8065770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635666" y="676275"/>
            <a:ext cx="8065770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35666" y="5918201"/>
            <a:ext cx="8065770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7515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0034581" y="71439"/>
            <a:ext cx="3120458" cy="66833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73207" y="71439"/>
            <a:ext cx="9158142" cy="668337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120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11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A7E8F7-54A4-4B2C-BDCC-3C9EADF289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130" y="7008818"/>
            <a:ext cx="3023076" cy="40163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5D517E-231F-456B-997A-4CF3972F2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2052" y="7008818"/>
            <a:ext cx="4538848" cy="40163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70201C-7AAF-4108-B121-50996E0DD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4746" y="7008818"/>
            <a:ext cx="3023076" cy="401637"/>
          </a:xfrm>
          <a:prstGeom prst="rect">
            <a:avLst/>
          </a:prstGeom>
        </p:spPr>
        <p:txBody>
          <a:bodyPr/>
          <a:lstStyle/>
          <a:p>
            <a:fld id="{2E185D36-AE6F-4C68-B309-44F5E8F24650}" type="slidenum">
              <a:rPr lang="fr-FR" smtClean="0"/>
              <a:t>‹N°›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314" y="5444079"/>
            <a:ext cx="748918" cy="561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520" y="5437550"/>
            <a:ext cx="729715" cy="5472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37" t="5067" r="4545" b="5402"/>
          <a:stretch/>
        </p:blipFill>
        <p:spPr>
          <a:xfrm>
            <a:off x="3450139" y="5437550"/>
            <a:ext cx="782614" cy="576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8" t="2328" r="2328" b="2328"/>
          <a:stretch/>
        </p:blipFill>
        <p:spPr>
          <a:xfrm>
            <a:off x="4450250" y="5437550"/>
            <a:ext cx="768121" cy="576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868" y="5455550"/>
            <a:ext cx="720113" cy="54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0E001BF-797C-485F-BC69-B8110E1E499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64" y="5436879"/>
            <a:ext cx="784123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9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57C9CB-5194-4E28-B1EC-FD119B508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130" y="403225"/>
            <a:ext cx="11592692" cy="1460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0C8343-A182-4D69-B476-019C6B68F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130" y="2012955"/>
            <a:ext cx="11592692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7B0DC9-5662-4BB2-A796-A8B9530C17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130" y="7008818"/>
            <a:ext cx="3023076" cy="40163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D22A8D-5DE9-4036-9E22-5345FE411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2052" y="7008818"/>
            <a:ext cx="4538848" cy="40163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C8E0D2-A6C6-4392-8F24-95D69D1B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4746" y="7008818"/>
            <a:ext cx="3023076" cy="401637"/>
          </a:xfrm>
          <a:prstGeom prst="rect">
            <a:avLst/>
          </a:prstGeom>
        </p:spPr>
        <p:txBody>
          <a:bodyPr/>
          <a:lstStyle/>
          <a:p>
            <a:fld id="{2E185D36-AE6F-4C68-B309-44F5E8F246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99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CA9431-08C2-4BFB-8181-AEAC5155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665" y="1884368"/>
            <a:ext cx="11594808" cy="314642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264F60-65D1-41DC-954C-CA8ADBCFC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665" y="5059368"/>
            <a:ext cx="11594808" cy="165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D14543-04EA-44B7-9C73-704E16646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130" y="7008818"/>
            <a:ext cx="3023076" cy="40163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D1C6AE-E5C1-4872-87E0-1CB56E91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2052" y="7008818"/>
            <a:ext cx="4538848" cy="40163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E115A0-DB72-4C9E-975B-1ECF4EDB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4746" y="7008818"/>
            <a:ext cx="3023076" cy="401637"/>
          </a:xfrm>
          <a:prstGeom prst="rect">
            <a:avLst/>
          </a:prstGeom>
        </p:spPr>
        <p:txBody>
          <a:bodyPr/>
          <a:lstStyle/>
          <a:p>
            <a:fld id="{2E185D36-AE6F-4C68-B309-44F5E8F246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88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6EB7EA-9C1E-4CE2-AF3F-2E98C4C64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130" y="403225"/>
            <a:ext cx="11592692" cy="1460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9856FF-AC37-468B-BA58-502B04B1D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5130" y="2012955"/>
            <a:ext cx="5694730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078A8A-20CC-4277-A94A-579084913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092" y="2012955"/>
            <a:ext cx="5694730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48B79E-7499-4E8A-849F-FE5F21E556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130" y="7008818"/>
            <a:ext cx="3023076" cy="40163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4D5E52-B777-4AA4-BE87-F52F786FF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2052" y="7008818"/>
            <a:ext cx="4538848" cy="40163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B855E2-FD0A-4D51-9EB5-2D048E57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4746" y="7008818"/>
            <a:ext cx="3023076" cy="401637"/>
          </a:xfrm>
          <a:prstGeom prst="rect">
            <a:avLst/>
          </a:prstGeom>
        </p:spPr>
        <p:txBody>
          <a:bodyPr/>
          <a:lstStyle/>
          <a:p>
            <a:fld id="{2E185D36-AE6F-4C68-B309-44F5E8F246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90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5A24B1-607D-484F-BB7B-0B7479ED3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133" y="403225"/>
            <a:ext cx="11594808" cy="1460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407A8F-36D8-4B11-B4B5-F45B94A05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5130" y="1854200"/>
            <a:ext cx="568837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2" indent="0">
              <a:buNone/>
              <a:defRPr sz="1800" b="1"/>
            </a:lvl3pPr>
            <a:lvl4pPr marL="1371589" indent="0">
              <a:buNone/>
              <a:defRPr sz="1600" b="1"/>
            </a:lvl4pPr>
            <a:lvl5pPr marL="1828785" indent="0">
              <a:buNone/>
              <a:defRPr sz="1600" b="1"/>
            </a:lvl5pPr>
            <a:lvl6pPr marL="2285981" indent="0">
              <a:buNone/>
              <a:defRPr sz="1600" b="1"/>
            </a:lvl6pPr>
            <a:lvl7pPr marL="2743177" indent="0">
              <a:buNone/>
              <a:defRPr sz="1600" b="1"/>
            </a:lvl7pPr>
            <a:lvl8pPr marL="3200373" indent="0">
              <a:buNone/>
              <a:defRPr sz="1600" b="1"/>
            </a:lvl8pPr>
            <a:lvl9pPr marL="365757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AF11698-233E-4BCE-9D11-D07E8AED7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130" y="2762255"/>
            <a:ext cx="5688378" cy="4062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CF9FEE9-C976-4C8F-B0DE-7E26F06CE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6156" y="1854200"/>
            <a:ext cx="5713782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2" indent="0">
              <a:buNone/>
              <a:defRPr sz="1800" b="1"/>
            </a:lvl3pPr>
            <a:lvl4pPr marL="1371589" indent="0">
              <a:buNone/>
              <a:defRPr sz="1600" b="1"/>
            </a:lvl4pPr>
            <a:lvl5pPr marL="1828785" indent="0">
              <a:buNone/>
              <a:defRPr sz="1600" b="1"/>
            </a:lvl5pPr>
            <a:lvl6pPr marL="2285981" indent="0">
              <a:buNone/>
              <a:defRPr sz="1600" b="1"/>
            </a:lvl6pPr>
            <a:lvl7pPr marL="2743177" indent="0">
              <a:buNone/>
              <a:defRPr sz="1600" b="1"/>
            </a:lvl7pPr>
            <a:lvl8pPr marL="3200373" indent="0">
              <a:buNone/>
              <a:defRPr sz="1600" b="1"/>
            </a:lvl8pPr>
            <a:lvl9pPr marL="365757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073A2C0-B73D-4880-B638-AA2EB4418F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06156" y="2762255"/>
            <a:ext cx="5713782" cy="4062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9C7647F-C972-49CA-BDD6-1FE6ED4EFC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130" y="7008818"/>
            <a:ext cx="3023076" cy="40163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EE38854-67DA-43CE-86E7-A5D90FE33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2052" y="7008818"/>
            <a:ext cx="4538848" cy="40163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4E9D345-5EE3-46A9-83A9-6150014E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4746" y="7008818"/>
            <a:ext cx="3023076" cy="401637"/>
          </a:xfrm>
          <a:prstGeom prst="rect">
            <a:avLst/>
          </a:prstGeom>
        </p:spPr>
        <p:txBody>
          <a:bodyPr/>
          <a:lstStyle/>
          <a:p>
            <a:fld id="{2E185D36-AE6F-4C68-B309-44F5E8F246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66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97BA60-0D20-45E6-84D2-D593718A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130" y="403225"/>
            <a:ext cx="11592692" cy="1460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F49053-3ABE-45E7-8226-3407FDB502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130" y="7008818"/>
            <a:ext cx="3023076" cy="40163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BB15C6-AD0D-408F-A744-33DB0645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2052" y="7008818"/>
            <a:ext cx="4538848" cy="40163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6E5850-8FB1-40A0-B808-D4CC2FAF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4746" y="7008818"/>
            <a:ext cx="3023076" cy="401637"/>
          </a:xfrm>
          <a:prstGeom prst="rect">
            <a:avLst/>
          </a:prstGeom>
        </p:spPr>
        <p:txBody>
          <a:bodyPr/>
          <a:lstStyle/>
          <a:p>
            <a:fld id="{2E185D36-AE6F-4C68-B309-44F5E8F246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18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1">
            <a:extLst>
              <a:ext uri="{FF2B5EF4-FFF2-40B4-BE49-F238E27FC236}">
                <a16:creationId xmlns:a16="http://schemas.microsoft.com/office/drawing/2014/main" id="{23B9728A-C2E4-4708-BDAE-30644A7D7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04"/>
          <a:stretch/>
        </p:blipFill>
        <p:spPr bwMode="auto">
          <a:xfrm flipV="1">
            <a:off x="6010763" y="-4536"/>
            <a:ext cx="743219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>
            <a:extLst>
              <a:ext uri="{FF2B5EF4-FFF2-40B4-BE49-F238E27FC236}">
                <a16:creationId xmlns:a16="http://schemas.microsoft.com/office/drawing/2014/main" id="{C546D18D-C88F-4708-9DD9-C78B53DD7C6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04"/>
          <a:stretch/>
        </p:blipFill>
        <p:spPr bwMode="auto">
          <a:xfrm rot="10800000" flipV="1">
            <a:off x="2" y="1709743"/>
            <a:ext cx="743219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35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</p:sldLayoutIdLst>
  <p:hf hdr="0" ftr="0" dt="0"/>
  <p:txStyles>
    <p:titleStyle>
      <a:lvl1pPr algn="l" defTabSz="1006466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E8B"/>
          </a:solidFill>
          <a:latin typeface="+mj-lt"/>
          <a:ea typeface="+mj-ea"/>
          <a:cs typeface="+mj-cs"/>
        </a:defRPr>
      </a:lvl1pPr>
      <a:lvl2pPr algn="l" defTabSz="1006466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E8B"/>
          </a:solidFill>
          <a:latin typeface="Arial" charset="0"/>
          <a:ea typeface="ＭＳ Ｐゴシック" pitchFamily="34" charset="-128"/>
        </a:defRPr>
      </a:lvl2pPr>
      <a:lvl3pPr algn="l" defTabSz="1006466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E8B"/>
          </a:solidFill>
          <a:latin typeface="Arial" charset="0"/>
          <a:ea typeface="ＭＳ Ｐゴシック" pitchFamily="34" charset="-128"/>
        </a:defRPr>
      </a:lvl3pPr>
      <a:lvl4pPr algn="l" defTabSz="1006466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E8B"/>
          </a:solidFill>
          <a:latin typeface="Arial" charset="0"/>
          <a:ea typeface="ＭＳ Ｐゴシック" pitchFamily="34" charset="-128"/>
        </a:defRPr>
      </a:lvl4pPr>
      <a:lvl5pPr algn="l" defTabSz="1006466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E8B"/>
          </a:solidFill>
          <a:latin typeface="Arial" charset="0"/>
          <a:ea typeface="ＭＳ Ｐゴシック" pitchFamily="34" charset="-128"/>
        </a:defRPr>
      </a:lvl5pPr>
      <a:lvl6pPr marL="457196" algn="l" defTabSz="1006466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65E"/>
          </a:solidFill>
          <a:latin typeface="Arial" charset="0"/>
          <a:ea typeface="ＭＳ Ｐゴシック" pitchFamily="34" charset="-128"/>
        </a:defRPr>
      </a:lvl6pPr>
      <a:lvl7pPr marL="914392" algn="l" defTabSz="1006466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65E"/>
          </a:solidFill>
          <a:latin typeface="Arial" charset="0"/>
          <a:ea typeface="ＭＳ Ｐゴシック" pitchFamily="34" charset="-128"/>
        </a:defRPr>
      </a:lvl7pPr>
      <a:lvl8pPr marL="1371589" algn="l" defTabSz="1006466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65E"/>
          </a:solidFill>
          <a:latin typeface="Arial" charset="0"/>
          <a:ea typeface="ＭＳ Ｐゴシック" pitchFamily="34" charset="-128"/>
        </a:defRPr>
      </a:lvl8pPr>
      <a:lvl9pPr marL="1828785" algn="l" defTabSz="1006466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65E"/>
          </a:solidFill>
          <a:latin typeface="Arial" charset="0"/>
          <a:ea typeface="ＭＳ Ｐゴシック" pitchFamily="34" charset="-128"/>
        </a:defRPr>
      </a:lvl9pPr>
    </p:titleStyle>
    <p:bodyStyle>
      <a:lvl1pPr marL="377822" indent="-377822" algn="l" defTabSz="1006466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>
          <a:solidFill>
            <a:srgbClr val="005E8B"/>
          </a:solidFill>
          <a:latin typeface="+mn-lt"/>
          <a:ea typeface="+mn-ea"/>
          <a:cs typeface="+mn-cs"/>
        </a:defRPr>
      </a:lvl1pPr>
      <a:lvl2pPr marL="817556" indent="-314322" algn="l" defTabSz="1006466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&gt;"/>
        <a:defRPr sz="2200">
          <a:solidFill>
            <a:srgbClr val="005E8B"/>
          </a:solidFill>
          <a:latin typeface="+mn-lt"/>
          <a:ea typeface="+mn-ea"/>
        </a:defRPr>
      </a:lvl2pPr>
      <a:lvl3pPr marL="1258877" indent="-250823" algn="l" defTabSz="1006466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005E8B"/>
          </a:solidFill>
          <a:latin typeface="+mn-lt"/>
          <a:ea typeface="+mn-ea"/>
        </a:defRPr>
      </a:lvl3pPr>
      <a:lvl4pPr marL="1763698" indent="-250823" algn="l" defTabSz="1006466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005E8B"/>
          </a:solidFill>
          <a:latin typeface="+mn-lt"/>
          <a:ea typeface="+mn-ea"/>
        </a:defRPr>
      </a:lvl4pPr>
      <a:lvl5pPr marL="2471718" indent="-457196" algn="l" defTabSz="1006466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rgbClr val="005E8B"/>
          </a:solidFill>
          <a:latin typeface="+mn-lt"/>
          <a:ea typeface="+mn-ea"/>
        </a:defRPr>
      </a:lvl5pPr>
      <a:lvl6pPr marL="2928914" indent="-457196" algn="l" defTabSz="1006466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6pPr>
      <a:lvl7pPr marL="3386110" indent="-457196" algn="l" defTabSz="1006466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7pPr>
      <a:lvl8pPr marL="3843306" indent="-457196" algn="l" defTabSz="1006466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8pPr>
      <a:lvl9pPr marL="4300502" indent="-457196" algn="l" defTabSz="1006466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2" algn="l" defTabSz="914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9" algn="l" defTabSz="914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5" algn="l" defTabSz="914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1" algn="l" defTabSz="914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7" algn="l" defTabSz="914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3" algn="l" defTabSz="914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0" algn="l" defTabSz="914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6">
            <a:extLst>
              <a:ext uri="{FF2B5EF4-FFF2-40B4-BE49-F238E27FC236}">
                <a16:creationId xmlns:a16="http://schemas.microsoft.com/office/drawing/2014/main" id="{B6D661F8-E447-47BE-B89F-049C623037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9900" y="2649543"/>
            <a:ext cx="10800934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6AD2E8A5-AD98-4186-BA48-D134FCAE719B}"/>
              </a:ext>
            </a:extLst>
          </p:cNvPr>
          <p:cNvSpPr txBox="1">
            <a:spLocks/>
          </p:cNvSpPr>
          <p:nvPr userDrawn="1"/>
        </p:nvSpPr>
        <p:spPr>
          <a:xfrm>
            <a:off x="1632110" y="3148810"/>
            <a:ext cx="11808727" cy="36561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fr-FR" sz="4000" b="1" dirty="0">
                <a:solidFill>
                  <a:srgbClr val="0071A9"/>
                </a:solidFill>
                <a:latin typeface="Nunito Sans" panose="00000500000000000000" pitchFamily="2" charset="0"/>
              </a:rPr>
              <a:t>Merci de votre attention</a:t>
            </a:r>
          </a:p>
          <a:p>
            <a:pPr algn="l" fontAlgn="auto">
              <a:spcAft>
                <a:spcPts val="0"/>
              </a:spcAft>
            </a:pPr>
            <a:endParaRPr lang="fr-FR" sz="4000" b="1" dirty="0">
              <a:solidFill>
                <a:srgbClr val="0071A9"/>
              </a:solidFill>
              <a:latin typeface="Nunito Sans" panose="00000500000000000000" pitchFamily="2" charset="0"/>
            </a:endParaRPr>
          </a:p>
          <a:p>
            <a:pPr algn="l" fontAlgn="auto">
              <a:spcAft>
                <a:spcPts val="0"/>
              </a:spcAft>
            </a:pPr>
            <a:r>
              <a:rPr lang="fr-FR" sz="3200" b="0" dirty="0">
                <a:solidFill>
                  <a:srgbClr val="0071A9"/>
                </a:solidFill>
                <a:latin typeface="Nunito Sans" panose="00000500000000000000" pitchFamily="2" charset="0"/>
              </a:rPr>
              <a:t>Suivez-nous sur :</a:t>
            </a:r>
          </a:p>
          <a:p>
            <a:pPr algn="l" fontAlgn="auto">
              <a:spcAft>
                <a:spcPts val="0"/>
              </a:spcAft>
            </a:pPr>
            <a:r>
              <a:rPr lang="fr-FR" sz="2800" b="1" dirty="0">
                <a:solidFill>
                  <a:srgbClr val="0071A9"/>
                </a:solidFill>
                <a:latin typeface="Nunito Sans" panose="00000500000000000000" pitchFamily="2" charset="0"/>
              </a:rPr>
              <a:t>www.ofb.gouv.fr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CD49467-5B83-4148-8F38-69D46270831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6" y="140944"/>
            <a:ext cx="2400645" cy="16310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803E59B-9E18-47B6-8E39-53DB2754B60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42" y="106184"/>
            <a:ext cx="1901961" cy="177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0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hdr="0" ftr="0" dt="0"/>
  <p:txStyles>
    <p:titleStyle>
      <a:lvl1pPr algn="l" defTabSz="91439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4" indent="-228598" algn="l" defTabSz="9143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1" indent="-228598" algn="l" defTabSz="9143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7" indent="-228598" algn="l" defTabSz="9143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3" indent="-228598" algn="l" defTabSz="9143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9" indent="-228598" algn="l" defTabSz="9143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5" indent="-228598" algn="l" defTabSz="9143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2" indent="-228598" algn="l" defTabSz="9143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8" indent="-228598" algn="l" defTabSz="9143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2" algn="l" defTabSz="914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9" algn="l" defTabSz="914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5" algn="l" defTabSz="914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1" algn="l" defTabSz="914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7" algn="l" defTabSz="914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3" algn="l" defTabSz="914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0" algn="l" defTabSz="914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1">
            <a:extLst>
              <a:ext uri="{FF2B5EF4-FFF2-40B4-BE49-F238E27FC236}">
                <a16:creationId xmlns:a16="http://schemas.microsoft.com/office/drawing/2014/main" id="{23B9728A-C2E4-4708-BDAE-30644A7D7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" y="1761284"/>
            <a:ext cx="13440834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1AACCB39-CADA-4EDF-B2DA-958CBFA3EB32}"/>
              </a:ext>
            </a:extLst>
          </p:cNvPr>
          <p:cNvSpPr txBox="1"/>
          <p:nvPr/>
        </p:nvSpPr>
        <p:spPr>
          <a:xfrm>
            <a:off x="7104653" y="7110413"/>
            <a:ext cx="4536732" cy="487362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FR" sz="1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Office français de la biodiversité </a:t>
            </a:r>
          </a:p>
        </p:txBody>
      </p:sp>
      <p:sp>
        <p:nvSpPr>
          <p:cNvPr id="1028" name="Espace réservé du titre 1">
            <a:extLst>
              <a:ext uri="{FF2B5EF4-FFF2-40B4-BE49-F238E27FC236}">
                <a16:creationId xmlns:a16="http://schemas.microsoft.com/office/drawing/2014/main" id="{BDFA7B59-606B-4165-8AEB-4CE1B8D235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1090" y="71438"/>
            <a:ext cx="12098654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03" tIns="50402" rIns="100803" bIns="5040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ajouter un titre</a:t>
            </a:r>
          </a:p>
        </p:txBody>
      </p:sp>
      <p:sp>
        <p:nvSpPr>
          <p:cNvPr id="1029" name="Rectangle 10">
            <a:extLst>
              <a:ext uri="{FF2B5EF4-FFF2-40B4-BE49-F238E27FC236}">
                <a16:creationId xmlns:a16="http://schemas.microsoft.com/office/drawing/2014/main" id="{1D39178C-D876-4DB8-B66C-3F0A178918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07" y="1763713"/>
            <a:ext cx="12098656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ajouter un texte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F8711C5-C1BB-44ED-8730-B611B34B9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0106" y="6999288"/>
            <a:ext cx="609696" cy="3095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2B97CBE0-F243-4038-B670-91324EFE8916}" type="slidenum">
              <a:rPr lang="fr-FR" altLang="fr-FR" sz="120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pPr algn="ctr" eaLnBrk="1" hangingPunct="1">
                <a:defRPr/>
              </a:pPr>
              <a:t>‹N°›</a:t>
            </a:fld>
            <a:endParaRPr lang="fr-FR" altLang="fr-FR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35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hdr="0" ftr="0" dt="0"/>
  <p:txStyles>
    <p:titleStyle>
      <a:lvl1pPr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E8B"/>
          </a:solidFill>
          <a:latin typeface="+mj-lt"/>
          <a:ea typeface="+mj-ea"/>
          <a:cs typeface="+mj-cs"/>
        </a:defRPr>
      </a:lvl1pPr>
      <a:lvl2pPr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E8B"/>
          </a:solidFill>
          <a:latin typeface="Arial" charset="0"/>
          <a:ea typeface="ＭＳ Ｐゴシック" pitchFamily="34" charset="-128"/>
        </a:defRPr>
      </a:lvl2pPr>
      <a:lvl3pPr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E8B"/>
          </a:solidFill>
          <a:latin typeface="Arial" charset="0"/>
          <a:ea typeface="ＭＳ Ｐゴシック" pitchFamily="34" charset="-128"/>
        </a:defRPr>
      </a:lvl3pPr>
      <a:lvl4pPr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E8B"/>
          </a:solidFill>
          <a:latin typeface="Arial" charset="0"/>
          <a:ea typeface="ＭＳ Ｐゴシック" pitchFamily="34" charset="-128"/>
        </a:defRPr>
      </a:lvl4pPr>
      <a:lvl5pPr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E8B"/>
          </a:solidFill>
          <a:latin typeface="Arial" charset="0"/>
          <a:ea typeface="ＭＳ Ｐゴシック" pitchFamily="34" charset="-128"/>
        </a:defRPr>
      </a:lvl5pPr>
      <a:lvl6pPr marL="457200"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65E"/>
          </a:solidFill>
          <a:latin typeface="Arial" charset="0"/>
          <a:ea typeface="ＭＳ Ｐゴシック" pitchFamily="34" charset="-128"/>
        </a:defRPr>
      </a:lvl6pPr>
      <a:lvl7pPr marL="914400"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65E"/>
          </a:solidFill>
          <a:latin typeface="Arial" charset="0"/>
          <a:ea typeface="ＭＳ Ｐゴシック" pitchFamily="34" charset="-128"/>
        </a:defRPr>
      </a:lvl7pPr>
      <a:lvl8pPr marL="1371600"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65E"/>
          </a:solidFill>
          <a:latin typeface="Arial" charset="0"/>
          <a:ea typeface="ＭＳ Ｐゴシック" pitchFamily="34" charset="-128"/>
        </a:defRPr>
      </a:lvl8pPr>
      <a:lvl9pPr marL="1828800"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65E"/>
          </a:solidFill>
          <a:latin typeface="Arial" charset="0"/>
          <a:ea typeface="ＭＳ Ｐゴシック" pitchFamily="34" charset="-128"/>
        </a:defRPr>
      </a:lvl9pPr>
    </p:titleStyle>
    <p:bodyStyle>
      <a:lvl1pPr marL="377825" indent="-377825" algn="l" defTabSz="10064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>
          <a:solidFill>
            <a:srgbClr val="005E8B"/>
          </a:solidFill>
          <a:latin typeface="+mn-lt"/>
          <a:ea typeface="+mn-ea"/>
          <a:cs typeface="+mn-cs"/>
        </a:defRPr>
      </a:lvl1pPr>
      <a:lvl2pPr marL="817563" indent="-314325" algn="l" defTabSz="10064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&gt;"/>
        <a:defRPr sz="2200">
          <a:solidFill>
            <a:srgbClr val="005E8B"/>
          </a:solidFill>
          <a:latin typeface="+mn-lt"/>
          <a:ea typeface="+mn-ea"/>
        </a:defRPr>
      </a:lvl2pPr>
      <a:lvl3pPr marL="1258888" indent="-250825" algn="l" defTabSz="10064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005E8B"/>
          </a:solidFill>
          <a:latin typeface="+mn-lt"/>
          <a:ea typeface="+mn-ea"/>
        </a:defRPr>
      </a:lvl3pPr>
      <a:lvl4pPr marL="1763713" indent="-250825" algn="l" defTabSz="10064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005E8B"/>
          </a:solidFill>
          <a:latin typeface="+mn-lt"/>
          <a:ea typeface="+mn-ea"/>
        </a:defRPr>
      </a:lvl4pPr>
      <a:lvl5pPr marL="2471738" indent="-457200" algn="l" defTabSz="10064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rgbClr val="005E8B"/>
          </a:solidFill>
          <a:latin typeface="+mn-lt"/>
          <a:ea typeface="+mn-ea"/>
        </a:defRPr>
      </a:lvl5pPr>
      <a:lvl6pPr marL="2928938" indent="-457200" algn="l" defTabSz="1006475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6pPr>
      <a:lvl7pPr marL="3386138" indent="-457200" algn="l" defTabSz="1006475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7pPr>
      <a:lvl8pPr marL="3843338" indent="-457200" algn="l" defTabSz="1006475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8pPr>
      <a:lvl9pPr marL="4300538" indent="-457200" algn="l" defTabSz="1006475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57990D1-63E5-407A-9E48-C7AEAA9F04C4}"/>
              </a:ext>
            </a:extLst>
          </p:cNvPr>
          <p:cNvSpPr txBox="1">
            <a:spLocks/>
          </p:cNvSpPr>
          <p:nvPr/>
        </p:nvSpPr>
        <p:spPr>
          <a:xfrm>
            <a:off x="2836336" y="1534355"/>
            <a:ext cx="6984042" cy="51840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2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2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8" name="Titre 1">
            <a:extLst>
              <a:ext uri="{FF2B5EF4-FFF2-40B4-BE49-F238E27FC236}">
                <a16:creationId xmlns:a16="http://schemas.microsoft.com/office/drawing/2014/main" id="{D9193829-C561-4E67-A0E1-16119ABB5E51}"/>
              </a:ext>
            </a:extLst>
          </p:cNvPr>
          <p:cNvSpPr txBox="1">
            <a:spLocks/>
          </p:cNvSpPr>
          <p:nvPr/>
        </p:nvSpPr>
        <p:spPr>
          <a:xfrm>
            <a:off x="1752600" y="263796"/>
            <a:ext cx="7927975" cy="102749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>
            <a:lvl1pPr algn="l" defTabSz="1006475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E8B"/>
                </a:solidFill>
                <a:latin typeface="+mj-lt"/>
                <a:ea typeface="+mj-ea"/>
                <a:cs typeface="+mj-cs"/>
              </a:defRPr>
            </a:lvl1pPr>
            <a:lvl2pPr algn="l" defTabSz="1006475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E8B"/>
                </a:solidFill>
                <a:latin typeface="Arial" charset="0"/>
                <a:ea typeface="ＭＳ Ｐゴシック" pitchFamily="34" charset="-128"/>
              </a:defRPr>
            </a:lvl2pPr>
            <a:lvl3pPr algn="l" defTabSz="1006475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E8B"/>
                </a:solidFill>
                <a:latin typeface="Arial" charset="0"/>
                <a:ea typeface="ＭＳ Ｐゴシック" pitchFamily="34" charset="-128"/>
              </a:defRPr>
            </a:lvl3pPr>
            <a:lvl4pPr algn="l" defTabSz="1006475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E8B"/>
                </a:solidFill>
                <a:latin typeface="Arial" charset="0"/>
                <a:ea typeface="ＭＳ Ｐゴシック" pitchFamily="34" charset="-128"/>
              </a:defRPr>
            </a:lvl4pPr>
            <a:lvl5pPr algn="l" defTabSz="1006475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E8B"/>
                </a:solidFill>
                <a:latin typeface="Arial" charset="0"/>
                <a:ea typeface="ＭＳ Ｐゴシック" pitchFamily="34" charset="-128"/>
              </a:defRPr>
            </a:lvl5pPr>
            <a:lvl6pPr marL="457200" algn="l" defTabSz="1006475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65E"/>
                </a:solidFill>
                <a:latin typeface="Arial" charset="0"/>
                <a:ea typeface="ＭＳ Ｐゴシック" pitchFamily="34" charset="-128"/>
              </a:defRPr>
            </a:lvl6pPr>
            <a:lvl7pPr marL="914400" algn="l" defTabSz="1006475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65E"/>
                </a:solidFill>
                <a:latin typeface="Arial" charset="0"/>
                <a:ea typeface="ＭＳ Ｐゴシック" pitchFamily="34" charset="-128"/>
              </a:defRPr>
            </a:lvl7pPr>
            <a:lvl8pPr marL="1371600" algn="l" defTabSz="1006475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65E"/>
                </a:solidFill>
                <a:latin typeface="Arial" charset="0"/>
                <a:ea typeface="ＭＳ Ｐゴシック" pitchFamily="34" charset="-128"/>
              </a:defRPr>
            </a:lvl8pPr>
            <a:lvl9pPr marL="1828800" algn="l" defTabSz="1006475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65E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1A9"/>
                </a:solidFill>
                <a:effectLst/>
                <a:uLnTx/>
                <a:uFillTx/>
                <a:latin typeface="Marianne" panose="02000000000000000000" pitchFamily="50" charset="0"/>
                <a:ea typeface="ＭＳ Ｐゴシック"/>
                <a:cs typeface="Arial" panose="020B0604020202020204" pitchFamily="34" charset="0"/>
              </a:rPr>
              <a:t>ATE EE Louis Armand – </a:t>
            </a:r>
            <a:r>
              <a:rPr kumimoji="0" lang="fr-FR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1A9"/>
                </a:solidFill>
                <a:effectLst/>
                <a:uLnTx/>
                <a:uFillTx/>
                <a:latin typeface="Marianne" panose="02000000000000000000" pitchFamily="50" charset="0"/>
                <a:ea typeface="ＭＳ Ｐゴシック"/>
                <a:cs typeface="Arial" panose="020B0604020202020204" pitchFamily="34" charset="0"/>
              </a:rPr>
              <a:t>villeurbanne</a:t>
            </a:r>
            <a:r>
              <a:rPr kumimoji="0" lang="fr-FR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1A9"/>
                </a:solidFill>
                <a:effectLst/>
                <a:uLnTx/>
                <a:uFillTx/>
                <a:latin typeface="Marianne" panose="02000000000000000000" pitchFamily="50" charset="0"/>
                <a:ea typeface="ＭＳ Ｐゴシック"/>
                <a:cs typeface="Arial" panose="020B0604020202020204" pitchFamily="34" charset="0"/>
              </a:rPr>
              <a:t> – Parc de la </a:t>
            </a:r>
            <a:r>
              <a:rPr kumimoji="0" lang="fr-FR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1A9"/>
                </a:solidFill>
                <a:effectLst/>
                <a:uLnTx/>
                <a:uFillTx/>
                <a:latin typeface="Marianne" panose="02000000000000000000" pitchFamily="50" charset="0"/>
                <a:ea typeface="ＭＳ Ｐゴシック"/>
                <a:cs typeface="Arial" panose="020B0604020202020204" pitchFamily="34" charset="0"/>
              </a:rPr>
              <a:t>Feyssine</a:t>
            </a:r>
            <a:r>
              <a:rPr kumimoji="0" lang="fr-FR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1A9"/>
                </a:solidFill>
                <a:effectLst/>
                <a:uLnTx/>
                <a:uFillTx/>
                <a:latin typeface="Marianne" panose="02000000000000000000" pitchFamily="50" charset="0"/>
                <a:ea typeface="ＭＳ Ｐゴシック"/>
                <a:cs typeface="Arial" panose="020B0604020202020204" pitchFamily="34" charset="0"/>
              </a:rPr>
              <a:t> </a:t>
            </a:r>
            <a:endParaRPr kumimoji="0" lang="fr-FR" sz="2800" b="1" i="0" u="none" strike="noStrike" kern="0" cap="all" spc="0" normalizeH="0" baseline="0" noProof="0" dirty="0">
              <a:ln>
                <a:noFill/>
              </a:ln>
              <a:solidFill>
                <a:srgbClr val="0071A9"/>
              </a:solidFill>
              <a:effectLst/>
              <a:uLnTx/>
              <a:uFillTx/>
              <a:latin typeface="Marianne" panose="02000000000000000000" pitchFamily="50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59" name="ZoneTexte 158">
            <a:extLst>
              <a:ext uri="{FF2B5EF4-FFF2-40B4-BE49-F238E27FC236}">
                <a16:creationId xmlns:a16="http://schemas.microsoft.com/office/drawing/2014/main" id="{30EF50EA-0F9C-42FF-BEDD-4C63EBF87E66}"/>
              </a:ext>
            </a:extLst>
          </p:cNvPr>
          <p:cNvSpPr txBox="1"/>
          <p:nvPr/>
        </p:nvSpPr>
        <p:spPr>
          <a:xfrm>
            <a:off x="267208" y="1417672"/>
            <a:ext cx="9413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0064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200" b="1" dirty="0">
                <a:solidFill>
                  <a:srgbClr val="003A76"/>
                </a:solidFill>
                <a:latin typeface="Marianne" panose="02000000000000000000" pitchFamily="50" charset="0"/>
              </a:rPr>
              <a:t>T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A76"/>
                </a:solidFill>
                <a:effectLst/>
                <a:uLnTx/>
                <a:uFillTx/>
                <a:latin typeface="Marianne" panose="02000000000000000000" pitchFamily="50" charset="0"/>
                <a:ea typeface="ＭＳ Ｐゴシック" panose="020B0600070205080204" pitchFamily="34" charset="-128"/>
                <a:cs typeface="+mn-cs"/>
              </a:rPr>
              <a:t>émoignages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A76"/>
                </a:solidFill>
                <a:effectLst/>
                <a:uLnTx/>
                <a:uFillTx/>
                <a:latin typeface="Marianne" panose="02000000000000000000" pitchFamily="50" charset="0"/>
                <a:ea typeface="ＭＳ Ｐゴシック" panose="020B0600070205080204" pitchFamily="34" charset="-128"/>
                <a:cs typeface="+mn-cs"/>
              </a:rPr>
              <a:t> des enseignantes de CM1 CM2,</a:t>
            </a:r>
            <a:r>
              <a:rPr kumimoji="0" lang="fr-FR" sz="2200" b="1" i="0" u="none" strike="noStrike" kern="1200" cap="none" spc="0" normalizeH="0" noProof="0" dirty="0" smtClean="0">
                <a:ln>
                  <a:noFill/>
                </a:ln>
                <a:solidFill>
                  <a:srgbClr val="003A76"/>
                </a:solidFill>
                <a:effectLst/>
                <a:uLnTx/>
                <a:uFillTx/>
                <a:latin typeface="Marianne" panose="02000000000000000000" pitchFamily="50" charset="0"/>
                <a:ea typeface="ＭＳ Ｐゴシック" panose="020B0600070205080204" pitchFamily="34" charset="-128"/>
                <a:cs typeface="+mn-cs"/>
              </a:rPr>
              <a:t> Manon </a:t>
            </a:r>
            <a:r>
              <a:rPr kumimoji="0" lang="fr-FR" sz="2200" b="1" i="0" u="none" strike="noStrike" kern="1200" cap="none" spc="0" normalizeH="0" noProof="0" dirty="0" err="1" smtClean="0">
                <a:ln>
                  <a:noFill/>
                </a:ln>
                <a:solidFill>
                  <a:srgbClr val="003A76"/>
                </a:solidFill>
                <a:effectLst/>
                <a:uLnTx/>
                <a:uFillTx/>
                <a:latin typeface="Marianne" panose="02000000000000000000" pitchFamily="50" charset="0"/>
                <a:ea typeface="ＭＳ Ｐゴシック" panose="020B0600070205080204" pitchFamily="34" charset="-128"/>
                <a:cs typeface="+mn-cs"/>
              </a:rPr>
              <a:t>Boëda</a:t>
            </a:r>
            <a:r>
              <a:rPr kumimoji="0" lang="fr-FR" sz="2200" b="1" i="0" u="none" strike="noStrike" kern="1200" cap="none" spc="0" normalizeH="0" noProof="0" dirty="0" smtClean="0">
                <a:ln>
                  <a:noFill/>
                </a:ln>
                <a:solidFill>
                  <a:srgbClr val="003A76"/>
                </a:solidFill>
                <a:effectLst/>
                <a:uLnTx/>
                <a:uFillTx/>
                <a:latin typeface="Marianne" panose="02000000000000000000" pitchFamily="50" charset="0"/>
                <a:ea typeface="ＭＳ Ｐゴシック" panose="020B0600070205080204" pitchFamily="34" charset="-128"/>
                <a:cs typeface="+mn-cs"/>
              </a:rPr>
              <a:t> et Valentine Vargas, des situations concrètes qui donnent du sens aux apprentissages  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rgbClr val="003A76"/>
              </a:solidFill>
              <a:effectLst/>
              <a:uLnTx/>
              <a:uFillTx/>
              <a:latin typeface="Marianne" panose="02000000000000000000" pitchFamily="50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7" name="Flèche : chevron 66">
            <a:extLst>
              <a:ext uri="{FF2B5EF4-FFF2-40B4-BE49-F238E27FC236}">
                <a16:creationId xmlns:a16="http://schemas.microsoft.com/office/drawing/2014/main" id="{14C57994-9F9D-4A55-9756-C583ED4ECC64}"/>
              </a:ext>
            </a:extLst>
          </p:cNvPr>
          <p:cNvSpPr/>
          <p:nvPr/>
        </p:nvSpPr>
        <p:spPr>
          <a:xfrm>
            <a:off x="7924741" y="5243742"/>
            <a:ext cx="3473880" cy="2151669"/>
          </a:xfrm>
          <a:prstGeom prst="chevron">
            <a:avLst>
              <a:gd name="adj" fmla="val 0"/>
            </a:avLst>
          </a:prstGeom>
          <a:solidFill>
            <a:srgbClr val="FBFCCE">
              <a:alpha val="89804"/>
            </a:srgbClr>
          </a:solidFill>
          <a:ln w="12700" cap="flat" cmpd="sng" algn="ctr">
            <a:solidFill>
              <a:srgbClr val="D4F6E8">
                <a:alpha val="90000"/>
              </a:srgbClr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EMC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- M</a:t>
            </a: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ise 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œuvre des pratiques </a:t>
            </a: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démocratiques pour choisir et gérer le site : prise 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décision </a:t>
            </a: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collective, sens des responsabilités, engagement dans un projet commun, capacité à agir, confiance en soi</a:t>
            </a:r>
            <a:endParaRPr kumimoji="0" lang="fr-FR" sz="1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16" name="Flèche : chevron 64">
            <a:extLst>
              <a:ext uri="{FF2B5EF4-FFF2-40B4-BE49-F238E27FC236}">
                <a16:creationId xmlns:a16="http://schemas.microsoft.com/office/drawing/2014/main" id="{18F8D141-6011-4743-A1D3-9105F1D53A97}"/>
              </a:ext>
            </a:extLst>
          </p:cNvPr>
          <p:cNvSpPr/>
          <p:nvPr/>
        </p:nvSpPr>
        <p:spPr>
          <a:xfrm>
            <a:off x="7861343" y="2314545"/>
            <a:ext cx="3006780" cy="2755658"/>
          </a:xfrm>
          <a:prstGeom prst="chevron">
            <a:avLst>
              <a:gd name="adj" fmla="val 0"/>
            </a:avLst>
          </a:prstGeom>
          <a:solidFill>
            <a:srgbClr val="D3F4F5">
              <a:alpha val="89804"/>
            </a:srgbClr>
          </a:solidFill>
          <a:ln w="12700" cap="flat" cmpd="sng" algn="ctr">
            <a:solidFill>
              <a:srgbClr val="FFC000">
                <a:tint val="40000"/>
                <a:alpha val="90000"/>
                <a:hueOff val="3620642"/>
                <a:satOff val="-17082"/>
                <a:lumOff val="-617"/>
                <a:alphaOff val="0"/>
              </a:srgbClr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Géographie :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Travail 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cartographie </a:t>
            </a: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 a 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permis d’aborder la lecture et la production de </a:t>
            </a: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plans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Repérage 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l’espace </a:t>
            </a: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compréhension de l’organisation d’un territoire, en intégrant la place du fleuve et ses aménagements.</a:t>
            </a: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17" name="Flèche : chevron 65">
            <a:extLst>
              <a:ext uri="{FF2B5EF4-FFF2-40B4-BE49-F238E27FC236}">
                <a16:creationId xmlns:a16="http://schemas.microsoft.com/office/drawing/2014/main" id="{07669CD5-9A21-483E-8D0A-D9CB2DA8A34B}"/>
              </a:ext>
            </a:extLst>
          </p:cNvPr>
          <p:cNvSpPr/>
          <p:nvPr/>
        </p:nvSpPr>
        <p:spPr>
          <a:xfrm>
            <a:off x="188132" y="2828853"/>
            <a:ext cx="2601086" cy="4482700"/>
          </a:xfrm>
          <a:prstGeom prst="chevron">
            <a:avLst>
              <a:gd name="adj" fmla="val 0"/>
            </a:avLst>
          </a:prstGeom>
          <a:solidFill>
            <a:srgbClr val="FFEAD0"/>
          </a:solidFill>
          <a:ln w="12700" cap="flat" cmpd="sng" algn="ctr">
            <a:solidFill>
              <a:srgbClr val="FFEAD0">
                <a:alpha val="90000"/>
              </a:srgbClr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Français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- Production</a:t>
            </a:r>
            <a:r>
              <a:rPr kumimoji="0" lang="fr-FR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</a:t>
            </a: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d’écrits variés : comptes 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rendus, affiches, </a:t>
            </a: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argumentaires, journal de l’ATE, blog 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8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Développement des </a:t>
            </a:r>
            <a:r>
              <a:rPr lang="fr-FR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compétences à l’oral </a:t>
            </a: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oser prendre la parole, argumenter, débattre en conseil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8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Evènement de restitution </a:t>
            </a: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projet aux parents et à la collectivité : les élèves ont rédigé 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script et l'ont mis en </a:t>
            </a: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voix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18" name="Flèche : chevron 64">
            <a:extLst>
              <a:ext uri="{FF2B5EF4-FFF2-40B4-BE49-F238E27FC236}">
                <a16:creationId xmlns:a16="http://schemas.microsoft.com/office/drawing/2014/main" id="{18F8D141-6011-4743-A1D3-9105F1D53A97}"/>
              </a:ext>
            </a:extLst>
          </p:cNvPr>
          <p:cNvSpPr/>
          <p:nvPr/>
        </p:nvSpPr>
        <p:spPr>
          <a:xfrm>
            <a:off x="3025605" y="2316923"/>
            <a:ext cx="4646469" cy="4845263"/>
          </a:xfrm>
          <a:prstGeom prst="chevron">
            <a:avLst>
              <a:gd name="adj" fmla="val 0"/>
            </a:avLst>
          </a:prstGeom>
          <a:solidFill>
            <a:srgbClr val="FFC000">
              <a:tint val="40000"/>
              <a:alpha val="90000"/>
              <a:hueOff val="3620642"/>
              <a:satOff val="-17082"/>
              <a:lumOff val="-617"/>
              <a:alphaOff val="0"/>
            </a:srgbClr>
          </a:solidFill>
          <a:ln w="12700" cap="flat" cmpd="sng" algn="ctr">
            <a:solidFill>
              <a:srgbClr val="FFC000">
                <a:tint val="40000"/>
                <a:alpha val="90000"/>
                <a:hueOff val="3620642"/>
                <a:satOff val="-17082"/>
                <a:lumOff val="-617"/>
                <a:alphaOff val="0"/>
              </a:srgbClr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Sciences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fr-FR" sz="1800" b="1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- </a:t>
            </a: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 de 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fr-FR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écosystème local</a:t>
            </a: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des </a:t>
            </a:r>
            <a:r>
              <a:rPr lang="fr-FR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interactions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entre les êtres vivants et leur </a:t>
            </a: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milieu (chaine alimentaire, fragilité des équilibres)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Etude 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lang="fr-FR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castor 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de son </a:t>
            </a: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habitat, identifier les 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indices de </a:t>
            </a: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 présence 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(troncs rongés, coulées, </a:t>
            </a: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barrages).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Comprendre son </a:t>
            </a:r>
            <a:r>
              <a:rPr lang="fr-FR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rôle </a:t>
            </a: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 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espèce ingénieure modifiant </a:t>
            </a: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circulation de l’eau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Mise en œuvre de la </a:t>
            </a:r>
            <a:r>
              <a:rPr lang="fr-FR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démarche </a:t>
            </a:r>
            <a:r>
              <a:rPr lang="fr-FR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d’investigation scientifique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fondée sur l’observation, le questionnement et l’émission d’hypothèses</a:t>
            </a: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Impacts des </a:t>
            </a:r>
            <a:r>
              <a:rPr lang="fr-FR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aménagements humains sur la circulation de l’eau 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eau potable, eaux usées, eaux pluviales, usine de traitement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fr-FR" sz="1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19" name="Flèche : chevron 66">
            <a:extLst>
              <a:ext uri="{FF2B5EF4-FFF2-40B4-BE49-F238E27FC236}">
                <a16:creationId xmlns:a16="http://schemas.microsoft.com/office/drawing/2014/main" id="{14C57994-9F9D-4A55-9756-C583ED4ECC64}"/>
              </a:ext>
            </a:extLst>
          </p:cNvPr>
          <p:cNvSpPr/>
          <p:nvPr/>
        </p:nvSpPr>
        <p:spPr>
          <a:xfrm>
            <a:off x="11245517" y="2760208"/>
            <a:ext cx="1960240" cy="3057403"/>
          </a:xfrm>
          <a:prstGeom prst="chevron">
            <a:avLst>
              <a:gd name="adj" fmla="val 0"/>
            </a:avLst>
          </a:prstGeom>
          <a:solidFill>
            <a:srgbClr val="FBFCCE">
              <a:alpha val="89804"/>
            </a:srgbClr>
          </a:solidFill>
          <a:ln w="12700" cap="flat" cmpd="sng" algn="ctr">
            <a:solidFill>
              <a:srgbClr val="D4F6E8">
                <a:alpha val="90000"/>
              </a:srgbClr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CPS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solidFill>
                  <a:srgbClr val="000000"/>
                </a:solidFill>
              </a:rPr>
              <a:t>- Travail </a:t>
            </a:r>
            <a:r>
              <a:rPr lang="fr-FR" sz="1600" dirty="0">
                <a:solidFill>
                  <a:srgbClr val="000000"/>
                </a:solidFill>
              </a:rPr>
              <a:t>en </a:t>
            </a:r>
            <a:r>
              <a:rPr lang="fr-FR" sz="1600" dirty="0" smtClean="0">
                <a:solidFill>
                  <a:srgbClr val="000000"/>
                </a:solidFill>
              </a:rPr>
              <a:t>groupe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smtClean="0">
                <a:solidFill>
                  <a:srgbClr val="000000"/>
                </a:solidFill>
              </a:rPr>
              <a:t>et </a:t>
            </a:r>
            <a:r>
              <a:rPr lang="fr-FR" sz="1600" dirty="0">
                <a:solidFill>
                  <a:srgbClr val="000000"/>
                </a:solidFill>
              </a:rPr>
              <a:t>prises de décision collectives </a:t>
            </a:r>
            <a:endParaRPr lang="fr-FR" sz="1600" dirty="0" smtClean="0">
              <a:solidFill>
                <a:srgbClr val="000000"/>
              </a:solidFill>
            </a:endParaRP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800" dirty="0" smtClean="0">
              <a:solidFill>
                <a:srgbClr val="000000"/>
              </a:solidFill>
            </a:endParaRP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solidFill>
                  <a:srgbClr val="000000"/>
                </a:solidFill>
              </a:rPr>
              <a:t>- Coopération</a:t>
            </a:r>
            <a:r>
              <a:rPr lang="fr-FR" sz="1600" dirty="0">
                <a:solidFill>
                  <a:srgbClr val="000000"/>
                </a:solidFill>
              </a:rPr>
              <a:t>, </a:t>
            </a:r>
            <a:r>
              <a:rPr lang="fr-FR" sz="1600" dirty="0" smtClean="0">
                <a:solidFill>
                  <a:srgbClr val="000000"/>
                </a:solidFill>
              </a:rPr>
              <a:t>écoute </a:t>
            </a:r>
            <a:r>
              <a:rPr lang="fr-FR" sz="1600" dirty="0">
                <a:solidFill>
                  <a:srgbClr val="000000"/>
                </a:solidFill>
              </a:rPr>
              <a:t>active, </a:t>
            </a:r>
            <a:r>
              <a:rPr lang="fr-FR" sz="1600" dirty="0" smtClean="0">
                <a:solidFill>
                  <a:srgbClr val="000000"/>
                </a:solidFill>
              </a:rPr>
              <a:t>respect </a:t>
            </a:r>
            <a:r>
              <a:rPr lang="fr-FR" sz="1600" dirty="0">
                <a:solidFill>
                  <a:srgbClr val="000000"/>
                </a:solidFill>
              </a:rPr>
              <a:t>des opinions </a:t>
            </a:r>
            <a:r>
              <a:rPr lang="fr-FR" sz="1600" dirty="0" smtClean="0">
                <a:solidFill>
                  <a:srgbClr val="000000"/>
                </a:solidFill>
              </a:rPr>
              <a:t>d’autrui, gestion de ses  </a:t>
            </a:r>
            <a:r>
              <a:rPr lang="fr-FR" sz="1600" dirty="0">
                <a:solidFill>
                  <a:srgbClr val="000000"/>
                </a:solidFill>
              </a:rPr>
              <a:t>émotions. </a:t>
            </a:r>
            <a:endParaRPr lang="fr-FR" sz="1600" dirty="0" smtClean="0">
              <a:solidFill>
                <a:srgbClr val="000000"/>
              </a:solidFill>
            </a:endParaRPr>
          </a:p>
        </p:txBody>
      </p:sp>
      <p:sp>
        <p:nvSpPr>
          <p:cNvPr id="2" name="AutoShape 2" descr="Une image contenant Photographie aérienne, carte, Vue plongeante, aérien&#10;&#10;Le contenu généré par l’IA peut être incorrect."/>
          <p:cNvSpPr>
            <a:spLocks noChangeAspect="1" noChangeArrowheads="1"/>
          </p:cNvSpPr>
          <p:nvPr/>
        </p:nvSpPr>
        <p:spPr bwMode="auto">
          <a:xfrm>
            <a:off x="155575" y="-2498725"/>
            <a:ext cx="95250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Une image contenant Photographie aérienne, carte, Vue plongeante, aérien&#10;&#10;Le contenu généré par l’IA peut être incorrect."/>
          <p:cNvSpPr>
            <a:spLocks noChangeAspect="1" noChangeArrowheads="1"/>
          </p:cNvSpPr>
          <p:nvPr/>
        </p:nvSpPr>
        <p:spPr bwMode="auto">
          <a:xfrm>
            <a:off x="307975" y="-2346325"/>
            <a:ext cx="95250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496" y="221551"/>
            <a:ext cx="3310841" cy="192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79" y="341072"/>
            <a:ext cx="3128508" cy="234638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75" y="720827"/>
            <a:ext cx="3075133" cy="23063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93" y="240631"/>
            <a:ext cx="3719598" cy="27865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2" y="3333682"/>
            <a:ext cx="2376549" cy="283945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455" y="3168204"/>
            <a:ext cx="2988646" cy="218787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11" y="4262143"/>
            <a:ext cx="3250952" cy="27478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747" y="3685254"/>
            <a:ext cx="2639879" cy="32454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31" y="4507833"/>
            <a:ext cx="2965539" cy="24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005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85&quot;&gt;&lt;property id=&quot;20148&quot; value=&quot;5&quot;/&gt;&lt;property id=&quot;20300&quot; value=&quot;Diapositive 1&quot;/&gt;&lt;property id=&quot;20307&quot; value=&quot;256&quot;/&gt;&lt;/object&gt;&lt;object type=&quot;3&quot; unique_id=&quot;10086&quot;&gt;&lt;property id=&quot;20148&quot; value=&quot;5&quot;/&gt;&lt;property id=&quot;20300&quot; value=&quot;Diapositive 2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Bleu">
  <a:themeElements>
    <a:clrScheme name="Parca national des Calanques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7DBA"/>
      </a:accent1>
      <a:accent2>
        <a:srgbClr val="97D700"/>
      </a:accent2>
      <a:accent3>
        <a:srgbClr val="E87703"/>
      </a:accent3>
      <a:accent4>
        <a:srgbClr val="840B55"/>
      </a:accent4>
      <a:accent5>
        <a:srgbClr val="FFFFFF"/>
      </a:accent5>
      <a:accent6>
        <a:srgbClr val="FFFFFF"/>
      </a:accent6>
      <a:hlink>
        <a:srgbClr val="007DBA"/>
      </a:hlink>
      <a:folHlink>
        <a:srgbClr val="007DBA"/>
      </a:folHlink>
    </a:clrScheme>
    <a:fontScheme name="PNP - diaporama-v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NP - diaporama-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ésentation1" id="{467D2843-08BD-4BD2-9C08-BCCE4522BABE}" vid="{58958B2D-D36B-4416-9D8F-6DC36FE16A30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467D2843-08BD-4BD2-9C08-BCCE4522BABE}" vid="{557E146E-1179-4CF7-9B3C-DA832ACD91D6}"/>
    </a:ext>
  </a:extLst>
</a:theme>
</file>

<file path=ppt/theme/theme3.xml><?xml version="1.0" encoding="utf-8"?>
<a:theme xmlns:a="http://schemas.openxmlformats.org/drawingml/2006/main" name="PNP - diaporama-v2">
  <a:themeElements>
    <a:clrScheme name="Parca national des Calanques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7DBA"/>
      </a:accent1>
      <a:accent2>
        <a:srgbClr val="97D700"/>
      </a:accent2>
      <a:accent3>
        <a:srgbClr val="E87703"/>
      </a:accent3>
      <a:accent4>
        <a:srgbClr val="840B55"/>
      </a:accent4>
      <a:accent5>
        <a:srgbClr val="FFFFFF"/>
      </a:accent5>
      <a:accent6>
        <a:srgbClr val="FFFFFF"/>
      </a:accent6>
      <a:hlink>
        <a:srgbClr val="007DBA"/>
      </a:hlink>
      <a:folHlink>
        <a:srgbClr val="007DBA"/>
      </a:folHlink>
    </a:clrScheme>
    <a:fontScheme name="PNP - diaporama-v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NP - diaporama-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ésentation1" id="{467D2843-08BD-4BD2-9C08-BCCE4522BABE}" vid="{58958B2D-D36B-4416-9D8F-6DC36FE16A30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PRESENTATION_OFB</Template>
  <TotalTime>30147</TotalTime>
  <Words>464</Words>
  <Application>Microsoft Office PowerPoint</Application>
  <PresentationFormat>Personnalisé</PresentationFormat>
  <Paragraphs>38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</vt:i4>
      </vt:variant>
    </vt:vector>
  </HeadingPairs>
  <TitlesOfParts>
    <vt:vector size="12" baseType="lpstr">
      <vt:lpstr>ＭＳ Ｐゴシック</vt:lpstr>
      <vt:lpstr>Arial</vt:lpstr>
      <vt:lpstr>Calibri</vt:lpstr>
      <vt:lpstr>Calibri Light</vt:lpstr>
      <vt:lpstr>Marianne</vt:lpstr>
      <vt:lpstr>Nunito Sans</vt:lpstr>
      <vt:lpstr>Wingdings</vt:lpstr>
      <vt:lpstr>1_Bleu</vt:lpstr>
      <vt:lpstr>Conception personnalisée</vt:lpstr>
      <vt:lpstr>PNP - diaporama-v2</vt:lpstr>
      <vt:lpstr>Présentation PowerPoint</vt:lpstr>
      <vt:lpstr>Présentation PowerPoint</vt:lpstr>
    </vt:vector>
  </TitlesOfParts>
  <Company>ONCFS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OFB</dc:title>
  <dc:creator>MALBRUNOT Mylène</dc:creator>
  <cp:lastModifiedBy>sblayac</cp:lastModifiedBy>
  <cp:revision>802</cp:revision>
  <cp:lastPrinted>2026-03-02T14:03:06Z</cp:lastPrinted>
  <dcterms:created xsi:type="dcterms:W3CDTF">2020-01-13T08:41:41Z</dcterms:created>
  <dcterms:modified xsi:type="dcterms:W3CDTF">2026-05-12T08:34:54Z</dcterms:modified>
</cp:coreProperties>
</file>